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sldIdLst>
    <p:sldId id="267" r:id="rId2"/>
    <p:sldId id="268" r:id="rId3"/>
    <p:sldId id="271" r:id="rId4"/>
    <p:sldId id="272" r:id="rId5"/>
    <p:sldId id="280" r:id="rId6"/>
    <p:sldId id="278" r:id="rId7"/>
    <p:sldId id="27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01"/>
  </p:normalViewPr>
  <p:slideViewPr>
    <p:cSldViewPr snapToGrid="0" snapToObjects="1" showGuides="1">
      <p:cViewPr varScale="1">
        <p:scale>
          <a:sx n="153" d="100"/>
          <a:sy n="153" d="100"/>
        </p:scale>
        <p:origin x="624" y="144"/>
      </p:cViewPr>
      <p:guideLst>
        <p:guide orient="horz" pos="2160"/>
        <p:guide pos="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C9540-E06D-1A44-9D49-D564B1CB4E90}" type="datetimeFigureOut">
              <a:rPr lang="en-US" smtClean="0"/>
              <a:t>5/27/2026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2E3522-3153-4D4D-A0B3-62CF766EB6CA}" type="slidenum">
              <a:rPr lang="en-US" smtClean="0"/>
              <a:t>‹#›</a:t>
            </a:fld>
            <a:endParaRPr lang="en-US"/>
          </a:p>
        </p:txBody>
      </p:sp>
    </p:spTree>
    <p:extLst>
      <p:ext uri="{BB962C8B-B14F-4D97-AF65-F5344CB8AC3E}">
        <p14:creationId xmlns:p14="http://schemas.microsoft.com/office/powerpoint/2010/main" val="411036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e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1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9A22C25-1CCB-674A-9C6C-D967898F72DF}"/>
              </a:ext>
            </a:extLst>
          </p:cNvPr>
          <p:cNvSpPr>
            <a:spLocks noGrp="1"/>
          </p:cNvSpPr>
          <p:nvPr>
            <p:ph type="pic" sz="quarter" idx="13"/>
          </p:nvPr>
        </p:nvSpPr>
        <p:spPr>
          <a:xfrm>
            <a:off x="0" y="0"/>
            <a:ext cx="12192000" cy="6013450"/>
          </a:xfrm>
        </p:spPr>
        <p:txBody>
          <a:bodyPr/>
          <a:lstStyle/>
          <a:p>
            <a:r>
              <a:rPr lang="en-US"/>
              <a:t>Click icon to add picture</a:t>
            </a:r>
          </a:p>
        </p:txBody>
      </p:sp>
      <p:sp>
        <p:nvSpPr>
          <p:cNvPr id="2" name="Title 1">
            <a:extLst>
              <a:ext uri="{FF2B5EF4-FFF2-40B4-BE49-F238E27FC236}">
                <a16:creationId xmlns:a16="http://schemas.microsoft.com/office/drawing/2014/main" id="{1E774267-5129-264E-8CAB-AA31C085361E}"/>
              </a:ext>
            </a:extLst>
          </p:cNvPr>
          <p:cNvSpPr>
            <a:spLocks noGrp="1"/>
          </p:cNvSpPr>
          <p:nvPr>
            <p:ph type="title"/>
          </p:nvPr>
        </p:nvSpPr>
        <p:spPr>
          <a:xfrm>
            <a:off x="838200" y="3988435"/>
            <a:ext cx="10515600" cy="132556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30021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1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2C47-2EC2-1B40-BEBE-8975EBB2B431}"/>
              </a:ext>
            </a:extLst>
          </p:cNvPr>
          <p:cNvSpPr>
            <a:spLocks noGrp="1"/>
          </p:cNvSpPr>
          <p:nvPr>
            <p:ph type="title"/>
          </p:nvPr>
        </p:nvSpPr>
        <p:spPr>
          <a:xfrm>
            <a:off x="457201" y="2113005"/>
            <a:ext cx="5638799" cy="2358983"/>
          </a:xfrm>
        </p:spPr>
        <p:txBody>
          <a:bodyPr anchor="b" anchorCtr="0"/>
          <a:lstStyle>
            <a:lvl1pPr>
              <a:defRPr>
                <a:solidFill>
                  <a:schemeClr val="accent1"/>
                </a:solidFill>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1AF310B3-B74C-C242-88AD-32D39FCFAFA5}"/>
              </a:ext>
            </a:extLst>
          </p:cNvPr>
          <p:cNvSpPr>
            <a:spLocks noGrp="1"/>
          </p:cNvSpPr>
          <p:nvPr>
            <p:ph type="body" idx="1"/>
          </p:nvPr>
        </p:nvSpPr>
        <p:spPr>
          <a:xfrm>
            <a:off x="457201" y="4643581"/>
            <a:ext cx="563879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2709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272D6D-E5BF-4EDA-9EDF-9E63D89883B5}"/>
              </a:ext>
            </a:extLst>
          </p:cNvPr>
          <p:cNvSpPr/>
          <p:nvPr userDrawn="1"/>
        </p:nvSpPr>
        <p:spPr>
          <a:xfrm>
            <a:off x="457200" y="23894"/>
            <a:ext cx="11734799" cy="161873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9B9CA-C871-BD48-A2F9-57D1BEFCDDF8}"/>
              </a:ext>
            </a:extLst>
          </p:cNvPr>
          <p:cNvSpPr>
            <a:spLocks noGrp="1"/>
          </p:cNvSpPr>
          <p:nvPr>
            <p:ph type="title"/>
          </p:nvPr>
        </p:nvSpPr>
        <p:spPr>
          <a:xfrm>
            <a:off x="457199" y="1519881"/>
            <a:ext cx="11277601" cy="2509377"/>
          </a:xfrm>
        </p:spPr>
        <p:txBody>
          <a:bodyPr anchor="b"/>
          <a:lstStyle>
            <a:lvl1pPr>
              <a:defRPr sz="6000">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988F701-6273-314B-B5A6-B438769C3925}"/>
              </a:ext>
            </a:extLst>
          </p:cNvPr>
          <p:cNvSpPr>
            <a:spLocks noGrp="1"/>
          </p:cNvSpPr>
          <p:nvPr>
            <p:ph type="body" idx="1"/>
          </p:nvPr>
        </p:nvSpPr>
        <p:spPr>
          <a:xfrm>
            <a:off x="457200" y="4225211"/>
            <a:ext cx="11277600" cy="1500187"/>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a:extLst>
              <a:ext uri="{FF2B5EF4-FFF2-40B4-BE49-F238E27FC236}">
                <a16:creationId xmlns:a16="http://schemas.microsoft.com/office/drawing/2014/main" id="{B229BE58-2C97-D0F4-B0AF-C22AFED20A97}"/>
              </a:ext>
            </a:extLst>
          </p:cNvPr>
          <p:cNvSpPr/>
          <p:nvPr userDrawn="1"/>
        </p:nvSpPr>
        <p:spPr>
          <a:xfrm>
            <a:off x="457201" y="0"/>
            <a:ext cx="11734799" cy="286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79D971-FDA6-33EC-ABD1-88F4E0E0FB11}"/>
              </a:ext>
            </a:extLst>
          </p:cNvPr>
          <p:cNvSpPr/>
          <p:nvPr userDrawn="1"/>
        </p:nvSpPr>
        <p:spPr>
          <a:xfrm flipH="1">
            <a:off x="0" y="0"/>
            <a:ext cx="270933" cy="286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09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3890FE-8A6E-5165-81E9-FC96C6956B25}"/>
              </a:ext>
            </a:extLst>
          </p:cNvPr>
          <p:cNvSpPr>
            <a:spLocks noGrp="1"/>
          </p:cNvSpPr>
          <p:nvPr>
            <p:ph type="title"/>
          </p:nvPr>
        </p:nvSpPr>
        <p:spPr>
          <a:xfrm>
            <a:off x="457201" y="1507524"/>
            <a:ext cx="11258549" cy="2521734"/>
          </a:xfrm>
        </p:spPr>
        <p:txBody>
          <a:bodyPr anchor="b"/>
          <a:lstStyle>
            <a:lvl1pPr>
              <a:defRPr sz="6000">
                <a:solidFill>
                  <a:schemeClr val="accent5"/>
                </a:solidFill>
              </a:defRPr>
            </a:lvl1pPr>
          </a:lstStyle>
          <a:p>
            <a:r>
              <a:rPr lang="en-US"/>
              <a:t>Click to edit Master title style</a:t>
            </a:r>
            <a:endParaRPr lang="en-US" dirty="0"/>
          </a:p>
        </p:txBody>
      </p:sp>
      <p:sp>
        <p:nvSpPr>
          <p:cNvPr id="2" name="Text Placeholder 2">
            <a:extLst>
              <a:ext uri="{FF2B5EF4-FFF2-40B4-BE49-F238E27FC236}">
                <a16:creationId xmlns:a16="http://schemas.microsoft.com/office/drawing/2014/main" id="{F336437D-49EC-8F71-B616-522FD9D59DDE}"/>
              </a:ext>
            </a:extLst>
          </p:cNvPr>
          <p:cNvSpPr>
            <a:spLocks noGrp="1"/>
          </p:cNvSpPr>
          <p:nvPr>
            <p:ph type="body" idx="1"/>
          </p:nvPr>
        </p:nvSpPr>
        <p:spPr>
          <a:xfrm>
            <a:off x="457201" y="4225211"/>
            <a:ext cx="11258549" cy="1500187"/>
          </a:xfrm>
        </p:spPr>
        <p:txBody>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Rectangle 5">
            <a:extLst>
              <a:ext uri="{FF2B5EF4-FFF2-40B4-BE49-F238E27FC236}">
                <a16:creationId xmlns:a16="http://schemas.microsoft.com/office/drawing/2014/main" id="{212D3D22-EF02-C744-E67E-07048227867A}"/>
              </a:ext>
            </a:extLst>
          </p:cNvPr>
          <p:cNvSpPr/>
          <p:nvPr userDrawn="1"/>
        </p:nvSpPr>
        <p:spPr>
          <a:xfrm>
            <a:off x="457201" y="0"/>
            <a:ext cx="11734799" cy="286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7BAE6A-324F-1149-71D9-EFEE5F678FFC}"/>
              </a:ext>
            </a:extLst>
          </p:cNvPr>
          <p:cNvSpPr/>
          <p:nvPr userDrawn="1"/>
        </p:nvSpPr>
        <p:spPr>
          <a:xfrm flipH="1">
            <a:off x="0" y="0"/>
            <a:ext cx="270933" cy="2866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03173"/>
      </p:ext>
    </p:extLst>
  </p:cSld>
  <p:clrMapOvr>
    <a:masterClrMapping/>
  </p:clrMapOvr>
  <p:extLst>
    <p:ext uri="{DCECCB84-F9BA-43D5-87BE-67443E8EF086}">
      <p15:sldGuideLst xmlns:p15="http://schemas.microsoft.com/office/powerpoint/2012/main">
        <p15:guide id="1" pos="504" userDrawn="1">
          <p15:clr>
            <a:srgbClr val="FBAE40"/>
          </p15:clr>
        </p15:guide>
        <p15:guide id="2" orient="horz" pos="11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aker Session + Headsho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330D98-7D8E-9F4F-9119-7434F6EB5B42}"/>
              </a:ext>
            </a:extLst>
          </p:cNvPr>
          <p:cNvSpPr/>
          <p:nvPr userDrawn="1"/>
        </p:nvSpPr>
        <p:spPr>
          <a:xfrm>
            <a:off x="5292436" y="908221"/>
            <a:ext cx="6899564" cy="50415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89B9CA-C871-BD48-A2F9-57D1BEFCDDF8}"/>
              </a:ext>
            </a:extLst>
          </p:cNvPr>
          <p:cNvSpPr>
            <a:spLocks noGrp="1"/>
          </p:cNvSpPr>
          <p:nvPr>
            <p:ph type="title"/>
          </p:nvPr>
        </p:nvSpPr>
        <p:spPr>
          <a:xfrm>
            <a:off x="5667086" y="1446887"/>
            <a:ext cx="5735205" cy="2221056"/>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988F701-6273-314B-B5A6-B438769C3925}"/>
              </a:ext>
            </a:extLst>
          </p:cNvPr>
          <p:cNvSpPr>
            <a:spLocks noGrp="1"/>
          </p:cNvSpPr>
          <p:nvPr>
            <p:ph type="body" idx="1"/>
          </p:nvPr>
        </p:nvSpPr>
        <p:spPr>
          <a:xfrm>
            <a:off x="5667086" y="3910926"/>
            <a:ext cx="5776769"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icture Placeholder 9">
            <a:extLst>
              <a:ext uri="{FF2B5EF4-FFF2-40B4-BE49-F238E27FC236}">
                <a16:creationId xmlns:a16="http://schemas.microsoft.com/office/drawing/2014/main" id="{FEDC91C2-5110-8C42-A8F3-5FB348CBCAFD}"/>
              </a:ext>
            </a:extLst>
          </p:cNvPr>
          <p:cNvSpPr>
            <a:spLocks noGrp="1"/>
          </p:cNvSpPr>
          <p:nvPr>
            <p:ph type="pic" sz="quarter" idx="13"/>
          </p:nvPr>
        </p:nvSpPr>
        <p:spPr>
          <a:xfrm>
            <a:off x="457201" y="1446888"/>
            <a:ext cx="4461740" cy="3964226"/>
          </a:xfrm>
        </p:spPr>
        <p:txBody>
          <a:bodyPr/>
          <a:lstStyle/>
          <a:p>
            <a:r>
              <a:rPr lang="en-US"/>
              <a:t>Click icon to add picture</a:t>
            </a:r>
          </a:p>
        </p:txBody>
      </p:sp>
      <p:sp>
        <p:nvSpPr>
          <p:cNvPr id="5" name="Rectangle 4">
            <a:extLst>
              <a:ext uri="{FF2B5EF4-FFF2-40B4-BE49-F238E27FC236}">
                <a16:creationId xmlns:a16="http://schemas.microsoft.com/office/drawing/2014/main" id="{3DD79915-B43D-1DDC-A60F-D3BC20B47F2A}"/>
              </a:ext>
            </a:extLst>
          </p:cNvPr>
          <p:cNvSpPr/>
          <p:nvPr userDrawn="1"/>
        </p:nvSpPr>
        <p:spPr>
          <a:xfrm>
            <a:off x="457201" y="0"/>
            <a:ext cx="11734799" cy="286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DBFE29C-5BC1-6850-6064-15E37284C08C}"/>
              </a:ext>
            </a:extLst>
          </p:cNvPr>
          <p:cNvSpPr/>
          <p:nvPr userDrawn="1"/>
        </p:nvSpPr>
        <p:spPr>
          <a:xfrm flipH="1">
            <a:off x="0" y="0"/>
            <a:ext cx="270933" cy="2866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451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ht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4C8B3F2F-2920-0895-E831-449FE789A48F}"/>
              </a:ext>
            </a:extLst>
          </p:cNvPr>
          <p:cNvSpPr>
            <a:spLocks noGrp="1"/>
          </p:cNvSpPr>
          <p:nvPr>
            <p:ph sz="half" idx="2"/>
          </p:nvPr>
        </p:nvSpPr>
        <p:spPr>
          <a:xfrm>
            <a:off x="457201" y="1771250"/>
            <a:ext cx="11277597" cy="4075043"/>
          </a:xfrm>
        </p:spPr>
        <p:txBody>
          <a:bodyPr/>
          <a:lstStyle>
            <a:lvl1pPr>
              <a:buClr>
                <a:schemeClr val="accent2"/>
              </a:buClr>
              <a:defRPr sz="2400">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1">
            <a:extLst>
              <a:ext uri="{FF2B5EF4-FFF2-40B4-BE49-F238E27FC236}">
                <a16:creationId xmlns:a16="http://schemas.microsoft.com/office/drawing/2014/main" id="{B056E857-DC6C-4354-BA02-4B9AF4B44162}"/>
              </a:ext>
            </a:extLst>
          </p:cNvPr>
          <p:cNvSpPr>
            <a:spLocks noGrp="1"/>
          </p:cNvSpPr>
          <p:nvPr>
            <p:ph type="ctrTitle"/>
          </p:nvPr>
        </p:nvSpPr>
        <p:spPr>
          <a:xfrm>
            <a:off x="457201" y="811369"/>
            <a:ext cx="11277597" cy="843655"/>
          </a:xfrm>
        </p:spPr>
        <p:txBody>
          <a:bodyPr anchor="b">
            <a:normAutofit/>
          </a:bodyPr>
          <a:lstStyle>
            <a:lvl1pPr algn="l">
              <a:defRPr sz="4000">
                <a:solidFill>
                  <a:schemeClr val="accent5"/>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7398BC5C-58B9-F587-9C94-6A969CEC6253}"/>
              </a:ext>
            </a:extLst>
          </p:cNvPr>
          <p:cNvSpPr/>
          <p:nvPr userDrawn="1"/>
        </p:nvSpPr>
        <p:spPr>
          <a:xfrm>
            <a:off x="457201" y="0"/>
            <a:ext cx="11734799" cy="286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F87F2E5-67A9-2F9F-D7BD-58AAB561CBFE}"/>
              </a:ext>
            </a:extLst>
          </p:cNvPr>
          <p:cNvSpPr/>
          <p:nvPr userDrawn="1"/>
        </p:nvSpPr>
        <p:spPr>
          <a:xfrm flipH="1">
            <a:off x="0" y="0"/>
            <a:ext cx="270933" cy="2866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15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406A10-6D26-CF47-AB65-DB8534DF37C3}"/>
              </a:ext>
            </a:extLst>
          </p:cNvPr>
          <p:cNvSpPr>
            <a:spLocks noGrp="1"/>
          </p:cNvSpPr>
          <p:nvPr>
            <p:ph sz="half" idx="2"/>
          </p:nvPr>
        </p:nvSpPr>
        <p:spPr>
          <a:xfrm>
            <a:off x="457201" y="1771250"/>
            <a:ext cx="5464175" cy="4075043"/>
          </a:xfrm>
        </p:spPr>
        <p:txBody>
          <a:bodyPr/>
          <a:lstStyle>
            <a:lvl1pPr>
              <a:buClr>
                <a:schemeClr val="accent2"/>
              </a:buClr>
              <a:defRPr sz="2400">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AB446F5C-CBE4-3B41-A1B6-157633AA0258}"/>
              </a:ext>
            </a:extLst>
          </p:cNvPr>
          <p:cNvSpPr>
            <a:spLocks noGrp="1"/>
          </p:cNvSpPr>
          <p:nvPr>
            <p:ph sz="quarter" idx="4"/>
          </p:nvPr>
        </p:nvSpPr>
        <p:spPr>
          <a:xfrm>
            <a:off x="6218831" y="1771250"/>
            <a:ext cx="5515967" cy="4075043"/>
          </a:xfrm>
        </p:spPr>
        <p:txBody>
          <a:bodyPr/>
          <a:lstStyle>
            <a:lvl1pPr>
              <a:buClr>
                <a:schemeClr val="accent2"/>
              </a:buClr>
              <a:defRPr sz="2400">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CAABAAE2-0103-CF03-1826-18CFCDC56F14}"/>
              </a:ext>
            </a:extLst>
          </p:cNvPr>
          <p:cNvSpPr>
            <a:spLocks noGrp="1"/>
          </p:cNvSpPr>
          <p:nvPr>
            <p:ph type="ctrTitle"/>
          </p:nvPr>
        </p:nvSpPr>
        <p:spPr>
          <a:xfrm>
            <a:off x="457201" y="811369"/>
            <a:ext cx="11277597" cy="843655"/>
          </a:xfrm>
        </p:spPr>
        <p:txBody>
          <a:bodyPr anchor="b">
            <a:normAutofit/>
          </a:bodyPr>
          <a:lstStyle>
            <a:lvl1pPr algn="l">
              <a:defRPr sz="4000">
                <a:solidFill>
                  <a:schemeClr val="accent5"/>
                </a:solidFill>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B21BA3D4-1E41-F16F-9062-A373782766F6}"/>
              </a:ext>
            </a:extLst>
          </p:cNvPr>
          <p:cNvSpPr/>
          <p:nvPr userDrawn="1"/>
        </p:nvSpPr>
        <p:spPr>
          <a:xfrm>
            <a:off x="457201" y="0"/>
            <a:ext cx="11734799" cy="286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36495B-6B14-0A11-103B-BB652C1C2E98}"/>
              </a:ext>
            </a:extLst>
          </p:cNvPr>
          <p:cNvSpPr/>
          <p:nvPr userDrawn="1"/>
        </p:nvSpPr>
        <p:spPr>
          <a:xfrm flipH="1">
            <a:off x="0" y="0"/>
            <a:ext cx="270933" cy="2866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06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1C530A-919D-304C-9122-03E40B9A3C7C}"/>
              </a:ext>
            </a:extLst>
          </p:cNvPr>
          <p:cNvSpPr>
            <a:spLocks noGrp="1" noRot="1" noMove="1" noResize="1" noEditPoints="1" noAdjustHandles="1" noChangeArrowheads="1" noChangeShapeType="1"/>
          </p:cNvSpPr>
          <p:nvPr userDrawn="1"/>
        </p:nvSpPr>
        <p:spPr>
          <a:xfrm>
            <a:off x="457201" y="0"/>
            <a:ext cx="11734799" cy="14974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3">
            <a:extLst>
              <a:ext uri="{FF2B5EF4-FFF2-40B4-BE49-F238E27FC236}">
                <a16:creationId xmlns:a16="http://schemas.microsoft.com/office/drawing/2014/main" id="{4C8B3F2F-2920-0895-E831-449FE789A48F}"/>
              </a:ext>
            </a:extLst>
          </p:cNvPr>
          <p:cNvSpPr>
            <a:spLocks noGrp="1"/>
          </p:cNvSpPr>
          <p:nvPr>
            <p:ph sz="half" idx="2"/>
          </p:nvPr>
        </p:nvSpPr>
        <p:spPr>
          <a:xfrm>
            <a:off x="457201" y="1783282"/>
            <a:ext cx="11277597" cy="4075043"/>
          </a:xfrm>
        </p:spPr>
        <p:txBody>
          <a:bodyPr/>
          <a:lstStyle>
            <a:lvl1pPr>
              <a:buClr>
                <a:schemeClr val="accent2"/>
              </a:buClr>
              <a:defRPr sz="2400">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21F2A013-A48E-87EB-A8B3-67803DA25B6A}"/>
              </a:ext>
            </a:extLst>
          </p:cNvPr>
          <p:cNvSpPr>
            <a:spLocks noGrp="1"/>
          </p:cNvSpPr>
          <p:nvPr>
            <p:ph type="ctrTitle"/>
          </p:nvPr>
        </p:nvSpPr>
        <p:spPr>
          <a:xfrm>
            <a:off x="457201" y="823401"/>
            <a:ext cx="11277597" cy="843655"/>
          </a:xfrm>
        </p:spPr>
        <p:txBody>
          <a:bodyPr anchor="b">
            <a:normAutofit/>
          </a:bodyPr>
          <a:lstStyle>
            <a:lvl1pPr algn="l">
              <a:defRPr sz="4000">
                <a:solidFill>
                  <a:schemeClr val="accent1"/>
                </a:solidFil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ADE25B4-1A3F-D4F3-7D85-89B11C99395E}"/>
              </a:ext>
            </a:extLst>
          </p:cNvPr>
          <p:cNvSpPr/>
          <p:nvPr userDrawn="1"/>
        </p:nvSpPr>
        <p:spPr>
          <a:xfrm>
            <a:off x="457201" y="0"/>
            <a:ext cx="11734799" cy="286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66649D-2B29-FE63-C1CB-360747A83623}"/>
              </a:ext>
            </a:extLst>
          </p:cNvPr>
          <p:cNvSpPr/>
          <p:nvPr userDrawn="1"/>
        </p:nvSpPr>
        <p:spPr>
          <a:xfrm flipH="1">
            <a:off x="0" y="0"/>
            <a:ext cx="270933" cy="286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63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03B0EB-84B4-FC4C-8734-A2CB1BC4D6DA}"/>
              </a:ext>
            </a:extLst>
          </p:cNvPr>
          <p:cNvSpPr>
            <a:spLocks noGrp="1" noRot="1" noMove="1" noResize="1" noEditPoints="1" noAdjustHandles="1" noChangeArrowheads="1" noChangeShapeType="1"/>
          </p:cNvSpPr>
          <p:nvPr userDrawn="1"/>
        </p:nvSpPr>
        <p:spPr>
          <a:xfrm>
            <a:off x="457201" y="0"/>
            <a:ext cx="11734799" cy="15505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14C2604-1A01-9809-DAD1-3B47A679C673}"/>
              </a:ext>
            </a:extLst>
          </p:cNvPr>
          <p:cNvSpPr/>
          <p:nvPr userDrawn="1"/>
        </p:nvSpPr>
        <p:spPr>
          <a:xfrm>
            <a:off x="457201" y="0"/>
            <a:ext cx="11734799" cy="286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83284EF-BDFF-BCB5-7637-3258ED74B4F9}"/>
              </a:ext>
            </a:extLst>
          </p:cNvPr>
          <p:cNvSpPr/>
          <p:nvPr userDrawn="1"/>
        </p:nvSpPr>
        <p:spPr>
          <a:xfrm flipH="1">
            <a:off x="0" y="0"/>
            <a:ext cx="270933" cy="286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E92A9692-C209-9A54-5DFB-D0C753BD99E5}"/>
              </a:ext>
            </a:extLst>
          </p:cNvPr>
          <p:cNvSpPr>
            <a:spLocks noGrp="1"/>
          </p:cNvSpPr>
          <p:nvPr>
            <p:ph sz="half" idx="2"/>
          </p:nvPr>
        </p:nvSpPr>
        <p:spPr>
          <a:xfrm>
            <a:off x="457202" y="1783282"/>
            <a:ext cx="5458690" cy="4075043"/>
          </a:xfrm>
        </p:spPr>
        <p:txBody>
          <a:bodyPr/>
          <a:lstStyle>
            <a:lvl1pPr>
              <a:buClr>
                <a:schemeClr val="accent2"/>
              </a:buClr>
              <a:defRPr sz="2400">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519A3378-09DD-216A-0512-07EFDC62009B}"/>
              </a:ext>
            </a:extLst>
          </p:cNvPr>
          <p:cNvSpPr>
            <a:spLocks noGrp="1"/>
          </p:cNvSpPr>
          <p:nvPr>
            <p:ph type="ctrTitle"/>
          </p:nvPr>
        </p:nvSpPr>
        <p:spPr>
          <a:xfrm>
            <a:off x="457201" y="823401"/>
            <a:ext cx="11277597" cy="843655"/>
          </a:xfrm>
        </p:spPr>
        <p:txBody>
          <a:bodyPr anchor="b">
            <a:normAutofit/>
          </a:bodyPr>
          <a:lstStyle>
            <a:lvl1pPr algn="l">
              <a:defRPr sz="4000">
                <a:solidFill>
                  <a:schemeClr val="accent1"/>
                </a:solidFill>
              </a:defRPr>
            </a:lvl1pPr>
          </a:lstStyle>
          <a:p>
            <a:r>
              <a:rPr lang="en-US"/>
              <a:t>Click to edit Master title style</a:t>
            </a:r>
            <a:endParaRPr lang="en-US" dirty="0"/>
          </a:p>
        </p:txBody>
      </p:sp>
      <p:sp>
        <p:nvSpPr>
          <p:cNvPr id="12" name="Content Placeholder 3">
            <a:extLst>
              <a:ext uri="{FF2B5EF4-FFF2-40B4-BE49-F238E27FC236}">
                <a16:creationId xmlns:a16="http://schemas.microsoft.com/office/drawing/2014/main" id="{B0DF04BA-CA12-9145-6CE8-369DF7C2DFD3}"/>
              </a:ext>
            </a:extLst>
          </p:cNvPr>
          <p:cNvSpPr>
            <a:spLocks noGrp="1"/>
          </p:cNvSpPr>
          <p:nvPr>
            <p:ph sz="half" idx="10"/>
          </p:nvPr>
        </p:nvSpPr>
        <p:spPr>
          <a:xfrm>
            <a:off x="6276108" y="1783282"/>
            <a:ext cx="5458690" cy="4075043"/>
          </a:xfrm>
        </p:spPr>
        <p:txBody>
          <a:bodyPr/>
          <a:lstStyle>
            <a:lvl1pPr>
              <a:buClr>
                <a:schemeClr val="accent2"/>
              </a:buClr>
              <a:defRPr sz="2400">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779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FA2481-D5BE-2643-853A-E331059B66F4}"/>
              </a:ext>
            </a:extLst>
          </p:cNvPr>
          <p:cNvSpPr>
            <a:spLocks noGrp="1"/>
          </p:cNvSpPr>
          <p:nvPr>
            <p:ph type="title"/>
          </p:nvPr>
        </p:nvSpPr>
        <p:spPr>
          <a:xfrm>
            <a:off x="471487" y="365125"/>
            <a:ext cx="1115853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7F76DF-AF00-4B4C-A068-7B7185F7156C}"/>
              </a:ext>
            </a:extLst>
          </p:cNvPr>
          <p:cNvSpPr>
            <a:spLocks noGrp="1"/>
          </p:cNvSpPr>
          <p:nvPr>
            <p:ph type="body" idx="1"/>
          </p:nvPr>
        </p:nvSpPr>
        <p:spPr>
          <a:xfrm>
            <a:off x="471487" y="1825625"/>
            <a:ext cx="1115853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978626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49" r:id="rId4"/>
    <p:sldLayoutId id="2147483651" r:id="rId5"/>
    <p:sldLayoutId id="2147483652" r:id="rId6"/>
    <p:sldLayoutId id="2147483653" r:id="rId7"/>
    <p:sldLayoutId id="2147483662" r:id="rId8"/>
    <p:sldLayoutId id="2147483663" r:id="rId9"/>
    <p:sldLayoutId id="2147483654" r:id="rId10"/>
    <p:sldLayoutId id="2147483655"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linkedin.com/company/institute-for-credentialing-excellence/"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744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03C0F-9FEF-3DB6-6C92-07AFA31C3C40}"/>
              </a:ext>
            </a:extLst>
          </p:cNvPr>
          <p:cNvSpPr>
            <a:spLocks noGrp="1"/>
          </p:cNvSpPr>
          <p:nvPr>
            <p:ph type="title"/>
          </p:nvPr>
        </p:nvSpPr>
        <p:spPr>
          <a:xfrm>
            <a:off x="457201" y="2172831"/>
            <a:ext cx="5638799" cy="3512321"/>
          </a:xfrm>
        </p:spPr>
        <p:txBody>
          <a:bodyPr>
            <a:noAutofit/>
          </a:bodyPr>
          <a:lstStyle/>
          <a:p>
            <a:r>
              <a:rPr lang="en-US" sz="2800" dirty="0">
                <a:solidFill>
                  <a:schemeClr val="bg1"/>
                </a:solidFill>
              </a:rPr>
              <a:t>The</a:t>
            </a:r>
            <a:r>
              <a:rPr lang="en-US" sz="2800" b="1" dirty="0">
                <a:solidFill>
                  <a:schemeClr val="bg1"/>
                </a:solidFill>
              </a:rPr>
              <a:t> I.C.E. Exchange </a:t>
            </a:r>
            <a:r>
              <a:rPr lang="en-US" sz="2800" dirty="0">
                <a:solidFill>
                  <a:schemeClr val="bg1"/>
                </a:solidFill>
              </a:rPr>
              <a:t>is the premier event that connects, inspires, and provides valuable education for credentialing professionals so they can innovate, solve problems, impact change, and grow their programs and services.</a:t>
            </a:r>
          </a:p>
        </p:txBody>
      </p:sp>
    </p:spTree>
    <p:extLst>
      <p:ext uri="{BB962C8B-B14F-4D97-AF65-F5344CB8AC3E}">
        <p14:creationId xmlns:p14="http://schemas.microsoft.com/office/powerpoint/2010/main" val="1681256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81F4A-45EE-EF19-612B-299BA3187E78}"/>
              </a:ext>
            </a:extLst>
          </p:cNvPr>
          <p:cNvSpPr>
            <a:spLocks noGrp="1"/>
          </p:cNvSpPr>
          <p:nvPr>
            <p:ph type="title"/>
          </p:nvPr>
        </p:nvSpPr>
        <p:spPr/>
        <p:txBody>
          <a:bodyPr/>
          <a:lstStyle/>
          <a:p>
            <a:r>
              <a:rPr lang="en-US" dirty="0"/>
              <a:t>Session Name</a:t>
            </a:r>
          </a:p>
        </p:txBody>
      </p:sp>
      <p:sp>
        <p:nvSpPr>
          <p:cNvPr id="3" name="Text Placeholder 2">
            <a:extLst>
              <a:ext uri="{FF2B5EF4-FFF2-40B4-BE49-F238E27FC236}">
                <a16:creationId xmlns:a16="http://schemas.microsoft.com/office/drawing/2014/main" id="{F5943F84-7324-232B-BE04-D93700928877}"/>
              </a:ext>
            </a:extLst>
          </p:cNvPr>
          <p:cNvSpPr>
            <a:spLocks noGrp="1"/>
          </p:cNvSpPr>
          <p:nvPr>
            <p:ph type="body" idx="1"/>
          </p:nvPr>
        </p:nvSpPr>
        <p:spPr/>
        <p:txBody>
          <a:bodyPr/>
          <a:lstStyle/>
          <a:p>
            <a:r>
              <a:rPr lang="en-US" dirty="0"/>
              <a:t>Date and Time</a:t>
            </a:r>
          </a:p>
          <a:p>
            <a:endParaRPr lang="en-US" dirty="0"/>
          </a:p>
        </p:txBody>
      </p:sp>
      <p:pic>
        <p:nvPicPr>
          <p:cNvPr id="6" name="Picture Placeholder 5">
            <a:extLst>
              <a:ext uri="{FF2B5EF4-FFF2-40B4-BE49-F238E27FC236}">
                <a16:creationId xmlns:a16="http://schemas.microsoft.com/office/drawing/2014/main" id="{22E73019-A106-C278-D00D-7F22B1D74AEC}"/>
              </a:ext>
            </a:extLst>
          </p:cNvPr>
          <p:cNvPicPr>
            <a:picLocks noGrp="1" noChangeAspect="1"/>
          </p:cNvPicPr>
          <p:nvPr>
            <p:ph type="pic" sz="quarter" idx="13"/>
          </p:nvPr>
        </p:nvPicPr>
        <p:blipFill>
          <a:blip r:embed="rId2"/>
          <a:srcRect l="12568" r="12568"/>
          <a:stretch>
            <a:fillRect/>
          </a:stretch>
        </p:blipFill>
        <p:spPr>
          <a:prstGeom prst="rect">
            <a:avLst/>
          </a:prstGeom>
        </p:spPr>
      </p:pic>
    </p:spTree>
    <p:extLst>
      <p:ext uri="{BB962C8B-B14F-4D97-AF65-F5344CB8AC3E}">
        <p14:creationId xmlns:p14="http://schemas.microsoft.com/office/powerpoint/2010/main" val="265406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EA5E84-1560-23E0-2022-1C04AA081196}"/>
              </a:ext>
            </a:extLst>
          </p:cNvPr>
          <p:cNvSpPr>
            <a:spLocks noGrp="1"/>
          </p:cNvSpPr>
          <p:nvPr>
            <p:ph sz="half" idx="2"/>
          </p:nvPr>
        </p:nvSpPr>
        <p:spPr/>
        <p:txBody>
          <a:bodyPr/>
          <a:lstStyle/>
          <a:p>
            <a:r>
              <a:rPr lang="en-US" dirty="0"/>
              <a:t>Update text on slides using the indicated colors and fonts. </a:t>
            </a:r>
          </a:p>
          <a:p>
            <a:r>
              <a:rPr lang="en-US" dirty="0"/>
              <a:t>Do not remove or add logos.</a:t>
            </a:r>
          </a:p>
          <a:p>
            <a:r>
              <a:rPr lang="en-US" dirty="0"/>
              <a:t>Do not add additional colors. </a:t>
            </a:r>
          </a:p>
          <a:p>
            <a:r>
              <a:rPr lang="en-US" dirty="0"/>
              <a:t>To access slides as images, hit save as, change format to jpg or </a:t>
            </a:r>
            <a:r>
              <a:rPr lang="en-US" dirty="0" err="1"/>
              <a:t>png</a:t>
            </a:r>
            <a:r>
              <a:rPr lang="en-US" dirty="0"/>
              <a:t>. When prompted, select “all slides” or “current slide” to save as an image.</a:t>
            </a:r>
          </a:p>
          <a:p>
            <a:r>
              <a:rPr lang="en-US" dirty="0"/>
              <a:t>Do not resize the images, as this can make the text appear blurry. </a:t>
            </a:r>
          </a:p>
        </p:txBody>
      </p:sp>
      <p:sp>
        <p:nvSpPr>
          <p:cNvPr id="3" name="Title 2">
            <a:extLst>
              <a:ext uri="{FF2B5EF4-FFF2-40B4-BE49-F238E27FC236}">
                <a16:creationId xmlns:a16="http://schemas.microsoft.com/office/drawing/2014/main" id="{FE0EF4E9-D01B-735D-2D23-83CA49837A64}"/>
              </a:ext>
            </a:extLst>
          </p:cNvPr>
          <p:cNvSpPr>
            <a:spLocks noGrp="1"/>
          </p:cNvSpPr>
          <p:nvPr>
            <p:ph type="ctrTitle"/>
          </p:nvPr>
        </p:nvSpPr>
        <p:spPr/>
        <p:txBody>
          <a:bodyPr/>
          <a:lstStyle/>
          <a:p>
            <a:r>
              <a:rPr lang="en-US" dirty="0"/>
              <a:t>Instructions </a:t>
            </a:r>
          </a:p>
        </p:txBody>
      </p:sp>
    </p:spTree>
    <p:extLst>
      <p:ext uri="{BB962C8B-B14F-4D97-AF65-F5344CB8AC3E}">
        <p14:creationId xmlns:p14="http://schemas.microsoft.com/office/powerpoint/2010/main" val="191106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919F4-9476-C6CD-5CD0-5F7626F24A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FCD30C-954C-3A58-74B7-3290DED37F5E}"/>
              </a:ext>
            </a:extLst>
          </p:cNvPr>
          <p:cNvSpPr>
            <a:spLocks noGrp="1"/>
          </p:cNvSpPr>
          <p:nvPr>
            <p:ph type="title"/>
          </p:nvPr>
        </p:nvSpPr>
        <p:spPr>
          <a:xfrm>
            <a:off x="5667086" y="2461495"/>
            <a:ext cx="6188799" cy="2221056"/>
          </a:xfrm>
        </p:spPr>
        <p:txBody>
          <a:bodyPr>
            <a:normAutofit fontScale="90000"/>
          </a:bodyPr>
          <a:lstStyle/>
          <a:p>
            <a:r>
              <a:rPr lang="en-US" dirty="0"/>
              <a:t>I am presenting at the I.CE. Exchange</a:t>
            </a:r>
          </a:p>
        </p:txBody>
      </p:sp>
      <p:sp>
        <p:nvSpPr>
          <p:cNvPr id="8" name="Picture Placeholder 7">
            <a:extLst>
              <a:ext uri="{FF2B5EF4-FFF2-40B4-BE49-F238E27FC236}">
                <a16:creationId xmlns:a16="http://schemas.microsoft.com/office/drawing/2014/main" id="{42FD7B66-CA3C-1073-57AF-9171EEDD9BAA}"/>
              </a:ext>
            </a:extLst>
          </p:cNvPr>
          <p:cNvSpPr>
            <a:spLocks noGrp="1"/>
          </p:cNvSpPr>
          <p:nvPr>
            <p:ph type="pic" sz="quarter" idx="13"/>
          </p:nvPr>
        </p:nvSpPr>
        <p:spPr/>
        <p:txBody>
          <a:bodyPr/>
          <a:lstStyle/>
          <a:p>
            <a:endParaRPr lang="en-US"/>
          </a:p>
        </p:txBody>
      </p:sp>
      <p:sp>
        <p:nvSpPr>
          <p:cNvPr id="13" name="TextBox 12">
            <a:extLst>
              <a:ext uri="{FF2B5EF4-FFF2-40B4-BE49-F238E27FC236}">
                <a16:creationId xmlns:a16="http://schemas.microsoft.com/office/drawing/2014/main" id="{F8C6DFE4-64DB-CD8D-0F56-990CD323906F}"/>
              </a:ext>
            </a:extLst>
          </p:cNvPr>
          <p:cNvSpPr txBox="1"/>
          <p:nvPr/>
        </p:nvSpPr>
        <p:spPr>
          <a:xfrm>
            <a:off x="1633081" y="3726586"/>
            <a:ext cx="2500508" cy="369332"/>
          </a:xfrm>
          <a:prstGeom prst="rect">
            <a:avLst/>
          </a:prstGeom>
          <a:noFill/>
        </p:spPr>
        <p:txBody>
          <a:bodyPr wrap="square">
            <a:spAutoFit/>
          </a:bodyPr>
          <a:lstStyle/>
          <a:p>
            <a:r>
              <a:rPr lang="en-US" dirty="0">
                <a:solidFill>
                  <a:srgbClr val="FF0000"/>
                </a:solidFill>
              </a:rPr>
              <a:t>Headshot goes here</a:t>
            </a:r>
          </a:p>
        </p:txBody>
      </p:sp>
    </p:spTree>
    <p:extLst>
      <p:ext uri="{BB962C8B-B14F-4D97-AF65-F5344CB8AC3E}">
        <p14:creationId xmlns:p14="http://schemas.microsoft.com/office/powerpoint/2010/main" val="12689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C2B66-9CB4-1747-9B82-FCAC3FFBA90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35C112-A660-C64D-0DB4-4ED456E48701}"/>
              </a:ext>
            </a:extLst>
          </p:cNvPr>
          <p:cNvSpPr>
            <a:spLocks noGrp="1"/>
          </p:cNvSpPr>
          <p:nvPr>
            <p:ph sz="half" idx="2"/>
          </p:nvPr>
        </p:nvSpPr>
        <p:spPr/>
        <p:txBody>
          <a:bodyPr>
            <a:normAutofit/>
          </a:bodyPr>
          <a:lstStyle/>
          <a:p>
            <a:pPr marL="0" indent="0">
              <a:buNone/>
            </a:pPr>
            <a:r>
              <a:rPr lang="en-US" dirty="0"/>
              <a:t>When posting on social media, we encourage you to tag I.C.E.’s social media pages and use the event hashtag to help amplify your participation and connect with fellow attendees.</a:t>
            </a:r>
            <a:br>
              <a:rPr lang="en-US" dirty="0"/>
            </a:br>
            <a:endParaRPr lang="en-US" dirty="0"/>
          </a:p>
          <a:p>
            <a:pPr marL="0" indent="0">
              <a:buNone/>
            </a:pPr>
            <a:r>
              <a:rPr lang="en-US" dirty="0"/>
              <a:t>Tag us on LinkedIn: </a:t>
            </a:r>
            <a:r>
              <a:rPr lang="en-US" dirty="0">
                <a:hlinkClick r:id="rId2"/>
              </a:rPr>
              <a:t>Institute for Credentialing Excellence</a:t>
            </a:r>
            <a:endParaRPr lang="en-US" dirty="0"/>
          </a:p>
          <a:p>
            <a:pPr marL="0" indent="0">
              <a:buNone/>
            </a:pPr>
            <a:endParaRPr lang="en-US" dirty="0"/>
          </a:p>
          <a:p>
            <a:pPr marL="0" indent="0">
              <a:buNone/>
            </a:pPr>
            <a:r>
              <a:rPr lang="en-US" dirty="0"/>
              <a:t>Event Hashtag: </a:t>
            </a:r>
            <a:r>
              <a:rPr lang="en-US" b="1" dirty="0"/>
              <a:t>#EXG2026</a:t>
            </a:r>
          </a:p>
        </p:txBody>
      </p:sp>
      <p:sp>
        <p:nvSpPr>
          <p:cNvPr id="3" name="Title 2">
            <a:extLst>
              <a:ext uri="{FF2B5EF4-FFF2-40B4-BE49-F238E27FC236}">
                <a16:creationId xmlns:a16="http://schemas.microsoft.com/office/drawing/2014/main" id="{54D945EA-2749-1F55-84FA-C8200989468D}"/>
              </a:ext>
            </a:extLst>
          </p:cNvPr>
          <p:cNvSpPr>
            <a:spLocks noGrp="1"/>
          </p:cNvSpPr>
          <p:nvPr>
            <p:ph type="ctrTitle"/>
          </p:nvPr>
        </p:nvSpPr>
        <p:spPr/>
        <p:txBody>
          <a:bodyPr/>
          <a:lstStyle/>
          <a:p>
            <a:r>
              <a:rPr lang="en-US" dirty="0"/>
              <a:t>Connect with I.C.E. </a:t>
            </a:r>
          </a:p>
        </p:txBody>
      </p:sp>
    </p:spTree>
    <p:extLst>
      <p:ext uri="{BB962C8B-B14F-4D97-AF65-F5344CB8AC3E}">
        <p14:creationId xmlns:p14="http://schemas.microsoft.com/office/powerpoint/2010/main" val="2450421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C6A1B-3983-3AFA-7EB6-A5BD56F8F29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EB069F-D0D5-3940-BD98-C4CF9C013414}"/>
              </a:ext>
            </a:extLst>
          </p:cNvPr>
          <p:cNvSpPr>
            <a:spLocks noGrp="1"/>
          </p:cNvSpPr>
          <p:nvPr>
            <p:ph sz="half" idx="2"/>
          </p:nvPr>
        </p:nvSpPr>
        <p:spPr/>
        <p:txBody>
          <a:bodyPr>
            <a:normAutofit fontScale="92500" lnSpcReduction="10000"/>
          </a:bodyPr>
          <a:lstStyle/>
          <a:p>
            <a:r>
              <a:rPr lang="en-US" b="1" dirty="0"/>
              <a:t>Be authentic: </a:t>
            </a:r>
            <a:r>
              <a:rPr lang="en-US" dirty="0"/>
              <a:t>Use a professional but approachable voice that reflects your expertise and perspective.</a:t>
            </a:r>
          </a:p>
          <a:p>
            <a:r>
              <a:rPr lang="en-US" b="1" dirty="0"/>
              <a:t>Stay timely: </a:t>
            </a:r>
            <a:r>
              <a:rPr lang="en-US" dirty="0"/>
              <a:t>Share relevant industry news, trends, and updates from I.C.E. when appropriate.</a:t>
            </a:r>
          </a:p>
          <a:p>
            <a:r>
              <a:rPr lang="en-US" b="1" dirty="0"/>
              <a:t>Use AI thoughtfully: </a:t>
            </a:r>
            <a:r>
              <a:rPr lang="en-US" dirty="0"/>
              <a:t>AI tools can help brainstorm ideas, draft posts, or summarize key takeaways, but always review content to ensure it reflects your voice and expertise.</a:t>
            </a:r>
          </a:p>
          <a:p>
            <a:r>
              <a:rPr lang="en-US" b="1" dirty="0"/>
              <a:t>Engage with others: </a:t>
            </a:r>
            <a:r>
              <a:rPr lang="en-US" dirty="0"/>
              <a:t>Repost valuable content, join conversations, and give credit by tagging individuals, speakers, or organizations.</a:t>
            </a:r>
          </a:p>
          <a:p>
            <a:r>
              <a:rPr lang="en-US" b="1" dirty="0"/>
              <a:t>Use hashtags strategically: </a:t>
            </a:r>
            <a:r>
              <a:rPr lang="en-US" dirty="0"/>
              <a:t>Hashtags help expand visibility and make your content easier to discover. Consider using tags like #Credentialing and #EXG2026.</a:t>
            </a:r>
          </a:p>
          <a:p>
            <a:r>
              <a:rPr lang="en-US" b="1" dirty="0"/>
              <a:t>Keep your profile updated: </a:t>
            </a:r>
            <a:r>
              <a:rPr lang="en-US" dirty="0"/>
              <a:t>A complete and public professional profile makes it easier for attendees and industry peers to connect with you.</a:t>
            </a:r>
          </a:p>
        </p:txBody>
      </p:sp>
      <p:sp>
        <p:nvSpPr>
          <p:cNvPr id="3" name="Title 2">
            <a:extLst>
              <a:ext uri="{FF2B5EF4-FFF2-40B4-BE49-F238E27FC236}">
                <a16:creationId xmlns:a16="http://schemas.microsoft.com/office/drawing/2014/main" id="{7981D1E7-B6EE-930D-E985-30A595C6A755}"/>
              </a:ext>
            </a:extLst>
          </p:cNvPr>
          <p:cNvSpPr>
            <a:spLocks noGrp="1"/>
          </p:cNvSpPr>
          <p:nvPr>
            <p:ph type="ctrTitle"/>
          </p:nvPr>
        </p:nvSpPr>
        <p:spPr/>
        <p:txBody>
          <a:bodyPr/>
          <a:lstStyle/>
          <a:p>
            <a:r>
              <a:rPr lang="en-US" dirty="0"/>
              <a:t>General Social Media Tips </a:t>
            </a:r>
          </a:p>
        </p:txBody>
      </p:sp>
    </p:spTree>
    <p:extLst>
      <p:ext uri="{BB962C8B-B14F-4D97-AF65-F5344CB8AC3E}">
        <p14:creationId xmlns:p14="http://schemas.microsoft.com/office/powerpoint/2010/main" val="703482714"/>
      </p:ext>
    </p:extLst>
  </p:cSld>
  <p:clrMapOvr>
    <a:masterClrMapping/>
  </p:clrMapOvr>
</p:sld>
</file>

<file path=ppt/theme/theme1.xml><?xml version="1.0" encoding="utf-8"?>
<a:theme xmlns:a="http://schemas.openxmlformats.org/drawingml/2006/main" name="Office Theme">
  <a:themeElements>
    <a:clrScheme name="Custom 25">
      <a:dk1>
        <a:srgbClr val="000000"/>
      </a:dk1>
      <a:lt1>
        <a:srgbClr val="FFFFFF"/>
      </a:lt1>
      <a:dk2>
        <a:srgbClr val="44546A"/>
      </a:dk2>
      <a:lt2>
        <a:srgbClr val="E7E6E6"/>
      </a:lt2>
      <a:accent1>
        <a:srgbClr val="85BADE"/>
      </a:accent1>
      <a:accent2>
        <a:srgbClr val="00BC70"/>
      </a:accent2>
      <a:accent3>
        <a:srgbClr val="A5A5A5"/>
      </a:accent3>
      <a:accent4>
        <a:srgbClr val="385CAD"/>
      </a:accent4>
      <a:accent5>
        <a:srgbClr val="00263A"/>
      </a:accent5>
      <a:accent6>
        <a:srgbClr val="70AD47"/>
      </a:accent6>
      <a:hlink>
        <a:srgbClr val="0563C1"/>
      </a:hlink>
      <a:folHlink>
        <a:srgbClr val="05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E_1775750-26_EXG26-PPT5" id="{176035F7-18D0-2349-91CE-9C8BF7E4C7BE}" vid="{CB771E02-0941-0747-81B0-6F8C54315E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ICE_EXG26-PPT - Copy</Template>
  <TotalTime>9</TotalTime>
  <Words>343</Words>
  <Application>Microsoft Office PowerPoint</Application>
  <PresentationFormat>Widescreen</PresentationFormat>
  <Paragraphs>23</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The I.C.E. Exchange is the premier event that connects, inspires, and provides valuable education for credentialing professionals so they can innovate, solve problems, impact change, and grow their programs and services.</vt:lpstr>
      <vt:lpstr>Session Name</vt:lpstr>
      <vt:lpstr>Instructions </vt:lpstr>
      <vt:lpstr>I am presenting at the I.CE. Exchange</vt:lpstr>
      <vt:lpstr>Connect with I.C.E. </vt:lpstr>
      <vt:lpstr>General Social Media Tips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Chen</dc:creator>
  <cp:lastModifiedBy>Sarah Chen</cp:lastModifiedBy>
  <cp:revision>2</cp:revision>
  <dcterms:created xsi:type="dcterms:W3CDTF">2026-05-21T19:42:58Z</dcterms:created>
  <dcterms:modified xsi:type="dcterms:W3CDTF">2026-05-27T14:52:28Z</dcterms:modified>
</cp:coreProperties>
</file>